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5"/>
  </p:notesMasterIdLst>
  <p:sldIdLst>
    <p:sldId id="256" r:id="rId2"/>
    <p:sldId id="326" r:id="rId3"/>
    <p:sldId id="356" r:id="rId4"/>
    <p:sldId id="416" r:id="rId5"/>
    <p:sldId id="357" r:id="rId6"/>
    <p:sldId id="429" r:id="rId7"/>
    <p:sldId id="359" r:id="rId8"/>
    <p:sldId id="360" r:id="rId9"/>
    <p:sldId id="430" r:id="rId10"/>
    <p:sldId id="361" r:id="rId11"/>
    <p:sldId id="419" r:id="rId12"/>
    <p:sldId id="400" r:id="rId13"/>
    <p:sldId id="431" r:id="rId14"/>
    <p:sldId id="420" r:id="rId15"/>
    <p:sldId id="432" r:id="rId16"/>
    <p:sldId id="401" r:id="rId17"/>
    <p:sldId id="362" r:id="rId18"/>
    <p:sldId id="363" r:id="rId19"/>
    <p:sldId id="402" r:id="rId20"/>
    <p:sldId id="422" r:id="rId21"/>
    <p:sldId id="364" r:id="rId22"/>
    <p:sldId id="399" r:id="rId23"/>
    <p:sldId id="425" r:id="rId24"/>
    <p:sldId id="433" r:id="rId25"/>
    <p:sldId id="365" r:id="rId26"/>
    <p:sldId id="371" r:id="rId27"/>
    <p:sldId id="372" r:id="rId28"/>
    <p:sldId id="374" r:id="rId29"/>
    <p:sldId id="373" r:id="rId30"/>
    <p:sldId id="403" r:id="rId31"/>
    <p:sldId id="375" r:id="rId32"/>
    <p:sldId id="376" r:id="rId33"/>
    <p:sldId id="404" r:id="rId34"/>
    <p:sldId id="377" r:id="rId35"/>
    <p:sldId id="378" r:id="rId36"/>
    <p:sldId id="405" r:id="rId37"/>
    <p:sldId id="384" r:id="rId38"/>
    <p:sldId id="406" r:id="rId39"/>
    <p:sldId id="385" r:id="rId40"/>
    <p:sldId id="407" r:id="rId41"/>
    <p:sldId id="386" r:id="rId42"/>
    <p:sldId id="387" r:id="rId43"/>
    <p:sldId id="408" r:id="rId44"/>
    <p:sldId id="410" r:id="rId45"/>
    <p:sldId id="411" r:id="rId46"/>
    <p:sldId id="412" r:id="rId47"/>
    <p:sldId id="393" r:id="rId48"/>
    <p:sldId id="394" r:id="rId49"/>
    <p:sldId id="395" r:id="rId50"/>
    <p:sldId id="396" r:id="rId51"/>
    <p:sldId id="397" r:id="rId52"/>
    <p:sldId id="427" r:id="rId53"/>
    <p:sldId id="39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>
      <p:cViewPr varScale="1">
        <p:scale>
          <a:sx n="111" d="100"/>
          <a:sy n="111" d="100"/>
        </p:scale>
        <p:origin x="-1637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.png"/><Relationship Id="rId4" Type="http://schemas.openxmlformats.org/officeDocument/2006/relationships/image" Target="../media/image5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iff"/><Relationship Id="rId4" Type="http://schemas.openxmlformats.org/officeDocument/2006/relationships/image" Target="../media/image8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07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9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corresponding M field is obtained by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TEM wave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27790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57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2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55976" y="249289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-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355974" y="2966458"/>
            <a:ext cx="453650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be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-y direction for z propagation, and +y direction for –z propagation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Content Placeholder 4"/>
          <p:cNvSpPr txBox="1">
            <a:spLocks/>
          </p:cNvSpPr>
          <p:nvPr/>
        </p:nvSpPr>
        <p:spPr>
          <a:xfrm>
            <a:off x="4355976" y="3636374"/>
            <a:ext cx="4536504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(&lt;0)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(&lt;0)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10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994" y="4999119"/>
            <a:ext cx="3813428" cy="16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99592" y="3645024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we get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1628800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sp>
        <p:nvSpPr>
          <p:cNvPr id="3" name="矩形 2"/>
          <p:cNvSpPr/>
          <p:nvPr/>
        </p:nvSpPr>
        <p:spPr>
          <a:xfrm>
            <a:off x="2006338" y="2247255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</a:t>
            </a:r>
            <a:r>
              <a:rPr lang="en-US" altLang="zh-CN" sz="2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</a:t>
            </a:r>
            <a:endParaRPr lang="zh-CN" altLang="en-US" sz="2400" baseline="-25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917684"/>
              </p:ext>
            </p:extLst>
          </p:nvPr>
        </p:nvGraphicFramePr>
        <p:xfrm>
          <a:off x="2051050" y="2924175"/>
          <a:ext cx="17780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Equation" r:id="rId3" imgW="850680" imgH="241200" progId="Equation.DSMT4">
                  <p:embed/>
                </p:oleObj>
              </mc:Choice>
              <mc:Fallback>
                <p:oleObj name="Equation" r:id="rId3" imgW="85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2924175"/>
                        <a:ext cx="177800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Magnitude 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not amplitude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6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 smtClean="0">
                <a:solidFill>
                  <a:srgbClr val="FF0000"/>
                </a:solidFill>
              </a:rPr>
              <a:t>E H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312602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20" y="2106315"/>
            <a:ext cx="4983654" cy="136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xmlns="" id="{767FE491-B424-4DD1-870C-C8071B638B07}"/>
              </a:ext>
            </a:extLst>
          </p:cNvPr>
          <p:cNvSpPr txBox="1"/>
          <p:nvPr/>
        </p:nvSpPr>
        <p:spPr>
          <a:xfrm>
            <a:off x="323528" y="1772816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The divergence of the curl of any vector field is zero, requires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Then, the Maxwell’s equations become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96" y="2448907"/>
            <a:ext cx="1190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47665"/>
            <a:ext cx="16668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56078"/>
            <a:ext cx="8667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061" y="3861048"/>
            <a:ext cx="45720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75" y="20955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19142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54" y="4221088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33325</TotalTime>
  <Words>1212</Words>
  <Application>Microsoft Office PowerPoint</Application>
  <PresentationFormat>全屏显示(4:3)</PresentationFormat>
  <Paragraphs>238</Paragraphs>
  <Slides>53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56" baseType="lpstr">
      <vt:lpstr>Median</vt:lpstr>
      <vt:lpstr>公式</vt:lpstr>
      <vt:lpstr>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Complex Permittivity</vt:lpstr>
      <vt:lpstr>Wave Equations</vt:lpstr>
      <vt:lpstr>Lossless Media</vt:lpstr>
      <vt:lpstr>Uniform Plane Wave</vt:lpstr>
      <vt:lpstr>Uniform Plane Wave</vt:lpstr>
      <vt:lpstr>Transverse Electromagnetic (TEM) Wave</vt:lpstr>
      <vt:lpstr>Uniform Plane Wave Solution</vt:lpstr>
      <vt:lpstr>Uniform Plane Wave Solution</vt:lpstr>
      <vt:lpstr>Intrinsic Impedance</vt:lpstr>
      <vt:lpstr>TEM wave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cheng wang</cp:lastModifiedBy>
  <cp:revision>506</cp:revision>
  <dcterms:created xsi:type="dcterms:W3CDTF">2010-03-29T13:07:50Z</dcterms:created>
  <dcterms:modified xsi:type="dcterms:W3CDTF">2020-04-01T02:33:01Z</dcterms:modified>
</cp:coreProperties>
</file>